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3" r:id="rId8"/>
    <p:sldId id="259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D368DE1-6A31-4217-9AA2-9E7307CC1903}" type="datetimeFigureOut">
              <a:rPr lang="en-US" smtClean="0"/>
              <a:t>12/12/2011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3F438FF-913E-4E25-810B-841F2C39CFA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9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Tenemos Muchos Intereses</a:t>
            </a:r>
            <a:endParaRPr lang="es-MX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Jorge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43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036" y="3581400"/>
            <a:ext cx="3454589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Me gusta mucho ir de camping.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42672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7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Me gusta ir de pesca y ir de compras también.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324802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452091"/>
            <a:ext cx="428625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572000"/>
            <a:ext cx="195262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19200"/>
            <a:ext cx="195262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57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3" y="18473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Me encanta nadar y jugar al béisbol también.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9" y="3581400"/>
            <a:ext cx="4121683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233" y="1524000"/>
            <a:ext cx="260985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Me gusta patinar. </a:t>
            </a:r>
            <a:endParaRPr lang="es-MX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938087"/>
            <a:ext cx="3867150" cy="289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343400"/>
            <a:ext cx="238125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27" y="1676400"/>
            <a:ext cx="2145978" cy="213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41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Me gusta jugar al golf. Me gusta cazar también.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72491"/>
            <a:ext cx="23907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600200"/>
            <a:ext cx="424815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475" y="35814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7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No me gusta nada ni dibujar ni montar en monopatín.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2296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43" y="1524000"/>
            <a:ext cx="3624513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08" y="1524000"/>
            <a:ext cx="2600557" cy="1935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09" y="3459917"/>
            <a:ext cx="2600557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856" y="1524000"/>
            <a:ext cx="2242853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856" y="4286250"/>
            <a:ext cx="2252089" cy="2150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39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Me encanta pasar tiempo con amigos.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2581275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702771"/>
            <a:ext cx="2238375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2" y="2743200"/>
            <a:ext cx="23907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1982"/>
            <a:ext cx="6667500" cy="300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Me gusta mucho jugar al fútbol y esquiar también.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276600"/>
            <a:ext cx="2431847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49072"/>
            <a:ext cx="4153475" cy="2492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07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0" y="-4618"/>
            <a:ext cx="21336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No me gusta leer revistas.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5200843" cy="3900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2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Me encanta comer y dormir también.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527" y="1295400"/>
            <a:ext cx="3098800" cy="232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57400"/>
            <a:ext cx="24003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346" y="3733800"/>
            <a:ext cx="2491154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47675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97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726189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No me gusta bailar. No me gusta jugar al baloncesto tampoco.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36" y="1686935"/>
            <a:ext cx="3133302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568" y="4191000"/>
            <a:ext cx="2381250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32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906" y="4038600"/>
            <a:ext cx="3611443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Me encanta luchar y jugar al fútbol americano también.</a:t>
            </a:r>
            <a:endParaRPr lang="es-MX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4610100" cy="3070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447800"/>
            <a:ext cx="2286000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72000"/>
            <a:ext cx="2057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0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72</TotalTime>
  <Words>111</Words>
  <Application>Microsoft Office PowerPoint</Application>
  <PresentationFormat>On-screen Show (4:3)</PresentationFormat>
  <Paragraphs>17</Paragraphs>
  <Slides>13</Slides>
  <Notes>0</Notes>
  <HiddenSlides>0</HiddenSlides>
  <MMClips>13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Opulent</vt:lpstr>
      <vt:lpstr>Tenemos Muchos Intereses</vt:lpstr>
      <vt:lpstr>Me gusta jugar al golf. Me gusta cazar también.</vt:lpstr>
      <vt:lpstr>No me gusta nada ni dibujar ni montar en monopatín.</vt:lpstr>
      <vt:lpstr>Me encanta pasar tiempo con amigos.</vt:lpstr>
      <vt:lpstr>Me gusta mucho jugar al fútbol y esquiar también.</vt:lpstr>
      <vt:lpstr>No me gusta leer revistas.</vt:lpstr>
      <vt:lpstr>Me encanta comer y dormir también.</vt:lpstr>
      <vt:lpstr>No me gusta bailar. No me gusta jugar al baloncesto tampoco.</vt:lpstr>
      <vt:lpstr>Me encanta luchar y jugar al fútbol americano también.</vt:lpstr>
      <vt:lpstr>Me gusta mucho ir de camping.</vt:lpstr>
      <vt:lpstr>Me gusta ir de pesca y ir de compras también.</vt:lpstr>
      <vt:lpstr>Me encanta nadar y jugar al béisbol también.</vt:lpstr>
      <vt:lpstr>Me gusta patinar. </vt:lpstr>
    </vt:vector>
  </TitlesOfParts>
  <Company>School District of Clear Lake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Tenemos Mucho Intereses</dc:title>
  <dc:creator>School District of Clear Lake</dc:creator>
  <cp:lastModifiedBy>School District of Clear Lake</cp:lastModifiedBy>
  <cp:revision>11</cp:revision>
  <dcterms:created xsi:type="dcterms:W3CDTF">2011-12-02T15:32:15Z</dcterms:created>
  <dcterms:modified xsi:type="dcterms:W3CDTF">2011-12-12T15:30:40Z</dcterms:modified>
</cp:coreProperties>
</file>